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8" r:id="rId4"/>
    <p:sldId id="279" r:id="rId5"/>
    <p:sldId id="270" r:id="rId6"/>
    <p:sldId id="271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94590" autoAdjust="0"/>
  </p:normalViewPr>
  <p:slideViewPr>
    <p:cSldViewPr>
      <p:cViewPr varScale="1">
        <p:scale>
          <a:sx n="62" d="100"/>
          <a:sy n="62" d="100"/>
        </p:scale>
        <p:origin x="13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13EF2E-824D-4156-88B4-A240C3E1FE98}" type="datetimeFigureOut">
              <a:rPr lang="en-US"/>
              <a:pPr>
                <a:defRPr/>
              </a:pPr>
              <a:t>7/19/2022</a:t>
            </a:fld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dirty="0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8A2F6E-C217-47CC-AF39-64842D712365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6501-F980-4CC4-B8C7-F8A164079978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D2F16-18F1-41CE-9D2F-07B1A7D27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BBEEDB-A08A-484E-A39A-C96BD2605AB3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16E0093-BD4F-4781-B241-858318EEFC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349A8-D710-436F-B3C0-61DC1A52102C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2CB7-6E1D-4790-8D0C-CF3403352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853603B-474C-4470-8B27-E62852208179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A2DC31-8258-40BF-86FE-B5D43490F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3EA0-8B06-4CFB-835B-4DD00362E970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B8FC-BE5C-4B1F-91AE-0AA3A1F087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EA27-4A6A-4F02-BAD8-7E75820685AF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2060-81F9-4E6E-BC60-13337EA907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B4A5A-B8F4-4787-B7E0-9A5F25073379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7E9C-1148-4115-8F1E-A918F4BC2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B160D-F38C-49DF-A457-4658AD543E80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ABB9B-C5E8-4B44-A492-637E58DD38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2E36-DD73-4501-AC9D-6C0089AE1620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DF95-B34C-4A6D-99F4-AD48460C1F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FD22F3-3546-4C33-9A53-D639F98781F1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F6673D-F689-4715-87B6-C4F717A1E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F18C7F-EC81-497E-BE50-269F7D0D5DDA}" type="datetimeFigureOut">
              <a:rPr lang="en-US"/>
              <a:pPr>
                <a:defRPr/>
              </a:pPr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AC2C39A-1164-44D8-A9DF-387167291C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Rockwell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Rockwell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Rockwell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Rockwell" pitchFamily="18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FFF00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436" y="1828800"/>
            <a:ext cx="5943600" cy="28681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/>
              <a:t>HOW TO SUCCEED IN WRITTEN EVENTS &amp; PRESENTATIONS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23F0409-1545-41EF-BB30-5E9F31F5DB8D}"/>
              </a:ext>
            </a:extLst>
          </p:cNvPr>
          <p:cNvSpPr txBox="1">
            <a:spLocks/>
          </p:cNvSpPr>
          <p:nvPr/>
        </p:nvSpPr>
        <p:spPr>
          <a:xfrm>
            <a:off x="2895600" y="3886200"/>
            <a:ext cx="5943600" cy="286816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2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Mr. Goldfinger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Coral Glades DECA</a:t>
            </a:r>
            <a:br>
              <a:rPr lang="en-US" sz="4800" dirty="0"/>
            </a:b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678988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7387"/>
            <a:ext cx="8763000" cy="56515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TIPS FOR DECA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93701"/>
            <a:ext cx="9296400" cy="5151438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Build Presentation AROUND DECA Rubric, Don’t Be Blunt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Script/Memorize &amp; Don’t Freak Out If You Mess Up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Introduce Yourself &amp; Create A Good “Hook”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Make An Impression-How Will They Remember You?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Have A Good Give &amp; Take With Partners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Match Partner Energy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More Shark Tank-Less Infomercial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“May We Set Up”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38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93701"/>
            <a:ext cx="7696200" cy="5151438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PRACTICE &amp; TIME YOURSELF!!!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Engage With Judge And Presentation Materials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Partners Match, Preferably Match With Company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ACT LIKE ITS REAL, CLEARLY ITS IMPORTANT!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Breathe, And Talk Clearly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Prepare Fake Questions During Practice!!!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Visually Appealing &amp; Evidential Materials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Answer Questions To Parts You DIDN’T Present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68ED776-8F94-44FC-B89F-B681E2ABD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2887"/>
            <a:ext cx="8534400" cy="450814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TIPS FOR DECA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415038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436" y="1828800"/>
            <a:ext cx="5943600" cy="28681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/>
              <a:t>HOW TO SUCCEED IN WRITTEN EVENTS &amp; PRESENTATIONS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23F0409-1545-41EF-BB30-5E9F31F5DB8D}"/>
              </a:ext>
            </a:extLst>
          </p:cNvPr>
          <p:cNvSpPr txBox="1">
            <a:spLocks/>
          </p:cNvSpPr>
          <p:nvPr/>
        </p:nvSpPr>
        <p:spPr>
          <a:xfrm>
            <a:off x="2895600" y="3886200"/>
            <a:ext cx="5943600" cy="286816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2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Rockwell" pitchFamily="18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Mr. Goldfinger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Coral Glades DECA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65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What is a written event?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334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Types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20 Pages 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10 Pages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Vary By Focus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Entrepreneurship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Research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Project Management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Choose Your Interest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Find A Partner That Shares </a:t>
            </a:r>
            <a:r>
              <a:rPr lang="en-US">
                <a:solidFill>
                  <a:schemeClr val="bg1"/>
                </a:solidFill>
              </a:rPr>
              <a:t>That Interest!!</a:t>
            </a: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47650" lvl="1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2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10 Page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334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Integrated Marketing Campaign-Service, Product or Event 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Goal: Develop an Integrated Marketing Campaign for a REAL Product, Service or Event of no more then 45 days in length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Start-Up Business Plan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Goal: Develop a Proposal for a New Business Venture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Innovation Plan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Goal: Develop an Innovative Product, Service, or Business To The Marketplace</a:t>
            </a:r>
          </a:p>
          <a:p>
            <a:pPr marL="247650" lvl="1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47650" lvl="1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260" y="0"/>
            <a:ext cx="9145588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36" y="303212"/>
            <a:ext cx="8649128" cy="4419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20 Page Papers-Entrepreneurship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334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Franchise Business Plan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Goal: Develop a Comprehensive Proposal To Buy Into An Existing Franchise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Independent Business Plan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Goal: Develop a Comprehensive Proposal To Start A New Business Venture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International Business Plan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Goal: Develop a Proposal To Start A New Business Venture In An International Setting; Can Be a Brand New Business OR New Product/Service of Existing</a:t>
            </a:r>
          </a:p>
          <a:p>
            <a:pPr marL="247650" lvl="1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47650" lvl="1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808"/>
            <a:ext cx="7239000" cy="625475"/>
          </a:xfrm>
        </p:spPr>
        <p:txBody>
          <a:bodyPr>
            <a:normAutofit/>
          </a:bodyPr>
          <a:lstStyle/>
          <a:p>
            <a:r>
              <a:rPr lang="en-US" dirty="0"/>
              <a:t>20 Page Papers-Research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239000" cy="4846638"/>
          </a:xfrm>
        </p:spPr>
        <p:txBody>
          <a:bodyPr/>
          <a:lstStyle/>
          <a:p>
            <a:pPr marL="0" indent="0">
              <a:buClr>
                <a:srgbClr val="FFFF00"/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The 2022-2023 topic for each career category is to research an existing business’s website, products, and/or services and develop a strategic plan to adopt a hyper-personalization approach.</a:t>
            </a:r>
          </a:p>
          <a:p>
            <a:pPr lvl="1">
              <a:buFont typeface="Wingdings 2" panose="05020102010507070707" pitchFamily="18" charset="2"/>
              <a:buChar char=""/>
            </a:pPr>
            <a:r>
              <a:rPr lang="en-US" dirty="0">
                <a:solidFill>
                  <a:schemeClr val="bg1"/>
                </a:solidFill>
              </a:rPr>
              <a:t>Business Services</a:t>
            </a:r>
          </a:p>
          <a:p>
            <a:pPr lvl="1">
              <a:buFont typeface="Wingdings 2" panose="05020102010507070707" pitchFamily="18" charset="2"/>
              <a:buChar char=""/>
            </a:pPr>
            <a:r>
              <a:rPr lang="en-US" dirty="0">
                <a:solidFill>
                  <a:schemeClr val="bg1"/>
                </a:solidFill>
              </a:rPr>
              <a:t>Buying and Merchandising</a:t>
            </a:r>
          </a:p>
          <a:p>
            <a:pPr lvl="1">
              <a:buFont typeface="Wingdings 2" panose="05020102010507070707" pitchFamily="18" charset="2"/>
              <a:buChar char=""/>
            </a:pPr>
            <a:r>
              <a:rPr lang="en-US" dirty="0">
                <a:solidFill>
                  <a:schemeClr val="bg1"/>
                </a:solidFill>
              </a:rPr>
              <a:t>Finance</a:t>
            </a:r>
          </a:p>
          <a:p>
            <a:pPr lvl="1">
              <a:buFont typeface="Wingdings 2" panose="05020102010507070707" pitchFamily="18" charset="2"/>
              <a:buChar char=""/>
            </a:pPr>
            <a:r>
              <a:rPr lang="en-US" dirty="0">
                <a:solidFill>
                  <a:schemeClr val="bg1"/>
                </a:solidFill>
              </a:rPr>
              <a:t>Hospitality and Tourism</a:t>
            </a:r>
          </a:p>
          <a:p>
            <a:pPr lvl="1">
              <a:buFont typeface="Wingdings 2" panose="05020102010507070707" pitchFamily="18" charset="2"/>
              <a:buChar char=""/>
            </a:pPr>
            <a:r>
              <a:rPr lang="en-US" dirty="0">
                <a:solidFill>
                  <a:schemeClr val="bg1"/>
                </a:solidFill>
              </a:rPr>
              <a:t>Sports and Entertainment Marketing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management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239000" cy="4846638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Community Giving Project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Public Awareness Project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Sales Project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Career Development Project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Financial Literacy Promotion Project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Business Solutions Project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3542"/>
            <a:ext cx="8229600" cy="5651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TIPS FOR DECA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0130"/>
            <a:ext cx="8686800" cy="5151438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“Choose What/Who You Know”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Pick The Right Partners, Start Early, &amp; Don’t Procrastinate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ACT LIKE ITS REAL!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Avoid 1</a:t>
            </a:r>
            <a:r>
              <a:rPr lang="en-US" sz="2400" baseline="30000" dirty="0">
                <a:solidFill>
                  <a:schemeClr val="bg1"/>
                </a:solidFill>
              </a:rPr>
              <a:t>st</a:t>
            </a:r>
            <a:r>
              <a:rPr lang="en-US" sz="2400" dirty="0">
                <a:solidFill>
                  <a:schemeClr val="bg1"/>
                </a:solidFill>
              </a:rPr>
              <a:t> Person, 3</a:t>
            </a:r>
            <a:r>
              <a:rPr lang="en-US" sz="2400" baseline="30000" dirty="0">
                <a:solidFill>
                  <a:schemeClr val="bg1"/>
                </a:solidFill>
              </a:rPr>
              <a:t>rd</a:t>
            </a:r>
            <a:r>
              <a:rPr lang="en-US" sz="2400" dirty="0">
                <a:solidFill>
                  <a:schemeClr val="bg1"/>
                </a:solidFill>
              </a:rPr>
              <a:t> Person If Have To, But Can Avoid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Put The Time In For Research/Networking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Don’t Put A Section Header By Itself On Its Own Page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Consistency With Theme/Colors/Graphs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Visually Appealing/Save As PDFs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6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62" y="128551"/>
            <a:ext cx="7613088" cy="5651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TIPS FOR DECA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93701"/>
            <a:ext cx="8610600" cy="5151438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“No Pictures For The Sake Of Pictures”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Should Flow Like A Story-Grammar/Spelling/Sentences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DECA Guide Is Your Best Friend, Executive </a:t>
            </a:r>
            <a:r>
              <a:rPr lang="en-US" sz="2400" dirty="0" err="1">
                <a:solidFill>
                  <a:schemeClr val="bg1"/>
                </a:solidFill>
              </a:rPr>
              <a:t>Summ</a:t>
            </a:r>
            <a:r>
              <a:rPr lang="en-US" sz="2400" dirty="0">
                <a:solidFill>
                  <a:schemeClr val="bg1"/>
                </a:solidFill>
              </a:rPr>
              <a:t>. LAST!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ACT LIKE ITS REAL, AGAIN!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Write WITH Your Partners, Not Separate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Use Past Paper Examples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Realistic Budgets &amp; Timelines 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</a:pPr>
            <a:r>
              <a:rPr lang="en-US" sz="2400" dirty="0">
                <a:solidFill>
                  <a:schemeClr val="bg1"/>
                </a:solidFill>
              </a:rPr>
              <a:t>Have Someone Proofread/Check For Penalty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19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CA Power Point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96200" cy="44196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How To Make A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84" y="772274"/>
            <a:ext cx="8001000" cy="5334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15 Minutes Total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Includes Time For Judges Questions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Recommendation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10 Minutes From Presentation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5 Minutes For Judges Questions</a:t>
            </a:r>
          </a:p>
          <a:p>
            <a:pPr marL="760095" lvl="2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Judges are NOT given pre-determined questions in advance</a:t>
            </a:r>
          </a:p>
          <a:p>
            <a:pPr marL="247650" lvl="1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SzPct val="80000"/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Materials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“Anything You Can Carry”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Monetary Items Can’t Be Left, Only Shown</a:t>
            </a:r>
          </a:p>
          <a:p>
            <a:pPr marL="521970" lvl="1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solidFill>
                  <a:schemeClr val="bg1"/>
                </a:solidFill>
              </a:rPr>
              <a:t>Boards vs. PowerPoints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247650" lvl="1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30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0070C0"/>
      </a:dk2>
      <a:lt2>
        <a:srgbClr val="FFFF00"/>
      </a:lt2>
      <a:accent1>
        <a:srgbClr val="0202F4"/>
      </a:accent1>
      <a:accent2>
        <a:srgbClr val="2A2AF8"/>
      </a:accent2>
      <a:accent3>
        <a:srgbClr val="0202F4"/>
      </a:accent3>
      <a:accent4>
        <a:srgbClr val="FFFF00"/>
      </a:accent4>
      <a:accent5>
        <a:srgbClr val="FFFF00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70C0"/>
    </a:dk2>
    <a:lt2>
      <a:srgbClr val="FFFF00"/>
    </a:lt2>
    <a:accent1>
      <a:srgbClr val="0202F4"/>
    </a:accent1>
    <a:accent2>
      <a:srgbClr val="2A2AF8"/>
    </a:accent2>
    <a:accent3>
      <a:srgbClr val="0202F4"/>
    </a:accent3>
    <a:accent4>
      <a:srgbClr val="FFFF00"/>
    </a:accent4>
    <a:accent5>
      <a:srgbClr val="FFFF00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13294</TotalTime>
  <Words>560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Rockwell</vt:lpstr>
      <vt:lpstr>Wingdings</vt:lpstr>
      <vt:lpstr>Wingdings 2</vt:lpstr>
      <vt:lpstr>Opulent</vt:lpstr>
      <vt:lpstr>HOW TO SUCCEED IN WRITTEN EVENTS &amp; PRESENTATIONS </vt:lpstr>
      <vt:lpstr>What is a written event?</vt:lpstr>
      <vt:lpstr>10 Page Papers</vt:lpstr>
      <vt:lpstr>20 Page Papers-Entrepreneurship</vt:lpstr>
      <vt:lpstr>20 Page Papers-Research</vt:lpstr>
      <vt:lpstr>Project management events</vt:lpstr>
      <vt:lpstr>TIPS FOR DECA PAPERS</vt:lpstr>
      <vt:lpstr>TIPS FOR DECA Papers</vt:lpstr>
      <vt:lpstr>How To Make A presentation</vt:lpstr>
      <vt:lpstr>TIPS FOR DECA Presentations</vt:lpstr>
      <vt:lpstr>TIPS FOR DECA Presentations</vt:lpstr>
      <vt:lpstr>HOW TO SUCCEED IN WRITTEN EVENTS &amp; PRESENTATIONS </vt:lpstr>
    </vt:vector>
  </TitlesOfParts>
  <Company>Coral Glades 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 Competition 2007-2008</dc:title>
  <dc:creator>Jillian Berg</dc:creator>
  <cp:lastModifiedBy>Drew M. Goldfinger</cp:lastModifiedBy>
  <cp:revision>150</cp:revision>
  <dcterms:created xsi:type="dcterms:W3CDTF">2007-11-06T15:31:06Z</dcterms:created>
  <dcterms:modified xsi:type="dcterms:W3CDTF">2022-07-19T23:20:04Z</dcterms:modified>
</cp:coreProperties>
</file>